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2.xml" ContentType="application/vnd.ms-office.drawingml.diagramDrawing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colors3.xml" ContentType="application/vnd.openxmlformats-officedocument.drawingml.diagramColors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31.png" ContentType="image/png"/>
  <Override PartName="/ppt/media/image7.jpeg" ContentType="image/jpeg"/>
  <Override PartName="/ppt/media/image9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A45091-A433-4439-BADF-0C5AA2C17C2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B3CF7C35-2A4B-4946-904C-A95FD12DE7F8}">
      <dgm:prSet phldrT="[텍스트]"/>
      <dgm:spPr/>
      <dgm:t>
        <a:bodyPr/>
        <a:lstStyle/>
        <a:p>
          <a:pPr latinLnBrk="1"/>
          <a:r>
            <a:rPr lang="en-US" altLang="ko-KR" b="1" dirty="0"/>
            <a:t>Feedback</a:t>
          </a:r>
          <a:endParaRPr lang="ko-KR" altLang="en-US" b="1" dirty="0"/>
        </a:p>
      </dgm:t>
    </dgm:pt>
    <dgm:pt modelId="{0ACA6659-E4C5-4D9F-BF95-970E8C74250E}" type="parTrans" cxnId="{EAF16098-7BD0-452A-A06A-8A403D4F98D3}">
      <dgm:prSet/>
      <dgm:spPr/>
      <dgm:t>
        <a:bodyPr/>
        <a:lstStyle/>
        <a:p>
          <a:pPr latinLnBrk="1"/>
          <a:endParaRPr lang="ko-KR" altLang="en-US"/>
        </a:p>
      </dgm:t>
    </dgm:pt>
    <dgm:pt modelId="{6AE58AA5-E0BB-409C-AE19-12B1F9C98F15}" type="sibTrans" cxnId="{EAF16098-7BD0-452A-A06A-8A403D4F98D3}">
      <dgm:prSet/>
      <dgm:spPr/>
      <dgm:t>
        <a:bodyPr/>
        <a:lstStyle/>
        <a:p>
          <a:pPr latinLnBrk="1"/>
          <a:endParaRPr lang="ko-KR" altLang="en-US"/>
        </a:p>
      </dgm:t>
    </dgm:pt>
    <dgm:pt modelId="{D3FC02BA-787F-45CF-ABAA-AFD9E4BCC2D7}" type="pres">
      <dgm:prSet presAssocID="{0EA45091-A433-4439-BADF-0C5AA2C17C2B}" presName="Name0" presStyleCnt="0">
        <dgm:presLayoutVars>
          <dgm:dir/>
          <dgm:animLvl val="lvl"/>
          <dgm:resizeHandles val="exact"/>
        </dgm:presLayoutVars>
      </dgm:prSet>
      <dgm:spPr/>
    </dgm:pt>
    <dgm:pt modelId="{9A3D2D9B-9C5E-41C9-9285-73514FE368DB}" type="pres">
      <dgm:prSet presAssocID="{0EA45091-A433-4439-BADF-0C5AA2C17C2B}" presName="dummy" presStyleCnt="0"/>
      <dgm:spPr/>
    </dgm:pt>
    <dgm:pt modelId="{63F3A269-67E5-4260-A2AF-119EEF9CB0AF}" type="pres">
      <dgm:prSet presAssocID="{0EA45091-A433-4439-BADF-0C5AA2C17C2B}" presName="linH" presStyleCnt="0"/>
      <dgm:spPr/>
    </dgm:pt>
    <dgm:pt modelId="{912B9694-6CFD-4487-861F-E1A22D508686}" type="pres">
      <dgm:prSet presAssocID="{0EA45091-A433-4439-BADF-0C5AA2C17C2B}" presName="padding1" presStyleCnt="0"/>
      <dgm:spPr/>
    </dgm:pt>
    <dgm:pt modelId="{4837245A-CAEF-4DE1-9199-566912863106}" type="pres">
      <dgm:prSet presAssocID="{B3CF7C35-2A4B-4946-904C-A95FD12DE7F8}" presName="linV" presStyleCnt="0"/>
      <dgm:spPr/>
    </dgm:pt>
    <dgm:pt modelId="{69C5BE9B-CEDE-4A52-BA80-6B73D329A5F1}" type="pres">
      <dgm:prSet presAssocID="{B3CF7C35-2A4B-4946-904C-A95FD12DE7F8}" presName="spVertical1" presStyleCnt="0"/>
      <dgm:spPr/>
    </dgm:pt>
    <dgm:pt modelId="{F02FF2C0-78AC-4B6E-A93D-1177E5C9F673}" type="pres">
      <dgm:prSet presAssocID="{B3CF7C35-2A4B-4946-904C-A95FD12DE7F8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7FF922B3-1D70-46E5-8F62-525A9E7AF802}" type="pres">
      <dgm:prSet presAssocID="{B3CF7C35-2A4B-4946-904C-A95FD12DE7F8}" presName="spVertical2" presStyleCnt="0"/>
      <dgm:spPr/>
    </dgm:pt>
    <dgm:pt modelId="{3862B3F4-F938-4053-BA2A-30A3986F28F2}" type="pres">
      <dgm:prSet presAssocID="{B3CF7C35-2A4B-4946-904C-A95FD12DE7F8}" presName="spVertical3" presStyleCnt="0"/>
      <dgm:spPr/>
    </dgm:pt>
    <dgm:pt modelId="{C16E52EE-8291-42E3-948A-CE364F057A6B}" type="pres">
      <dgm:prSet presAssocID="{0EA45091-A433-4439-BADF-0C5AA2C17C2B}" presName="padding2" presStyleCnt="0"/>
      <dgm:spPr/>
    </dgm:pt>
    <dgm:pt modelId="{5A953FBD-0720-4B6F-ACDA-9C4F7C55A580}" type="pres">
      <dgm:prSet presAssocID="{0EA45091-A433-4439-BADF-0C5AA2C17C2B}" presName="negArrow" presStyleCnt="0"/>
      <dgm:spPr/>
    </dgm:pt>
    <dgm:pt modelId="{36BD8708-54EE-4987-9D7B-7E9F8F8D3BE8}" type="pres">
      <dgm:prSet presAssocID="{0EA45091-A433-4439-BADF-0C5AA2C17C2B}" presName="backgroundArrow" presStyleLbl="node1" presStyleIdx="0" presStyleCnt="1"/>
      <dgm:spPr/>
    </dgm:pt>
  </dgm:ptLst>
  <dgm:cxnLst>
    <dgm:cxn modelId="{4439785E-2FE6-42CA-9AA9-4C3D93FE6955}" type="presOf" srcId="{0EA45091-A433-4439-BADF-0C5AA2C17C2B}" destId="{D3FC02BA-787F-45CF-ABAA-AFD9E4BCC2D7}" srcOrd="0" destOrd="0" presId="urn:microsoft.com/office/officeart/2005/8/layout/hProcess3"/>
    <dgm:cxn modelId="{EAF16098-7BD0-452A-A06A-8A403D4F98D3}" srcId="{0EA45091-A433-4439-BADF-0C5AA2C17C2B}" destId="{B3CF7C35-2A4B-4946-904C-A95FD12DE7F8}" srcOrd="0" destOrd="0" parTransId="{0ACA6659-E4C5-4D9F-BF95-970E8C74250E}" sibTransId="{6AE58AA5-E0BB-409C-AE19-12B1F9C98F15}"/>
    <dgm:cxn modelId="{A88928E2-5AD2-47A1-A68D-B8EBF2E062EE}" type="presOf" srcId="{B3CF7C35-2A4B-4946-904C-A95FD12DE7F8}" destId="{F02FF2C0-78AC-4B6E-A93D-1177E5C9F673}" srcOrd="0" destOrd="0" presId="urn:microsoft.com/office/officeart/2005/8/layout/hProcess3"/>
    <dgm:cxn modelId="{49C65B13-FE39-4043-95A8-0B9149F50B34}" type="presParOf" srcId="{D3FC02BA-787F-45CF-ABAA-AFD9E4BCC2D7}" destId="{9A3D2D9B-9C5E-41C9-9285-73514FE368DB}" srcOrd="0" destOrd="0" presId="urn:microsoft.com/office/officeart/2005/8/layout/hProcess3"/>
    <dgm:cxn modelId="{E2A7A7A4-0034-44CB-A32C-DA04B81299C5}" type="presParOf" srcId="{D3FC02BA-787F-45CF-ABAA-AFD9E4BCC2D7}" destId="{63F3A269-67E5-4260-A2AF-119EEF9CB0AF}" srcOrd="1" destOrd="0" presId="urn:microsoft.com/office/officeart/2005/8/layout/hProcess3"/>
    <dgm:cxn modelId="{A1F1353D-1D7C-4974-AF1B-FC4BADA6D1CA}" type="presParOf" srcId="{63F3A269-67E5-4260-A2AF-119EEF9CB0AF}" destId="{912B9694-6CFD-4487-861F-E1A22D508686}" srcOrd="0" destOrd="0" presId="urn:microsoft.com/office/officeart/2005/8/layout/hProcess3"/>
    <dgm:cxn modelId="{6E6198A1-A341-4728-914D-1A4B786AA88F}" type="presParOf" srcId="{63F3A269-67E5-4260-A2AF-119EEF9CB0AF}" destId="{4837245A-CAEF-4DE1-9199-566912863106}" srcOrd="1" destOrd="0" presId="urn:microsoft.com/office/officeart/2005/8/layout/hProcess3"/>
    <dgm:cxn modelId="{993E0902-CFF3-4D66-AFA6-0729D6FAA547}" type="presParOf" srcId="{4837245A-CAEF-4DE1-9199-566912863106}" destId="{69C5BE9B-CEDE-4A52-BA80-6B73D329A5F1}" srcOrd="0" destOrd="0" presId="urn:microsoft.com/office/officeart/2005/8/layout/hProcess3"/>
    <dgm:cxn modelId="{162F4282-42A6-4737-855A-0AAECCD3C55F}" type="presParOf" srcId="{4837245A-CAEF-4DE1-9199-566912863106}" destId="{F02FF2C0-78AC-4B6E-A93D-1177E5C9F673}" srcOrd="1" destOrd="0" presId="urn:microsoft.com/office/officeart/2005/8/layout/hProcess3"/>
    <dgm:cxn modelId="{E2C30B5C-7048-4B16-922F-D90545C0A55E}" type="presParOf" srcId="{4837245A-CAEF-4DE1-9199-566912863106}" destId="{7FF922B3-1D70-46E5-8F62-525A9E7AF802}" srcOrd="2" destOrd="0" presId="urn:microsoft.com/office/officeart/2005/8/layout/hProcess3"/>
    <dgm:cxn modelId="{15FB4082-917C-4D55-BCCC-07057EED940D}" type="presParOf" srcId="{4837245A-CAEF-4DE1-9199-566912863106}" destId="{3862B3F4-F938-4053-BA2A-30A3986F28F2}" srcOrd="3" destOrd="0" presId="urn:microsoft.com/office/officeart/2005/8/layout/hProcess3"/>
    <dgm:cxn modelId="{74E4F537-D8F2-47E7-B75C-48560C5AD3A5}" type="presParOf" srcId="{63F3A269-67E5-4260-A2AF-119EEF9CB0AF}" destId="{C16E52EE-8291-42E3-948A-CE364F057A6B}" srcOrd="2" destOrd="0" presId="urn:microsoft.com/office/officeart/2005/8/layout/hProcess3"/>
    <dgm:cxn modelId="{B0C5E377-35BA-4302-858E-874710866EF6}" type="presParOf" srcId="{63F3A269-67E5-4260-A2AF-119EEF9CB0AF}" destId="{5A953FBD-0720-4B6F-ACDA-9C4F7C55A580}" srcOrd="3" destOrd="0" presId="urn:microsoft.com/office/officeart/2005/8/layout/hProcess3"/>
    <dgm:cxn modelId="{4AEE9373-185A-4605-AC12-4E5892038728}" type="presParOf" srcId="{63F3A269-67E5-4260-A2AF-119EEF9CB0AF}" destId="{36BD8708-54EE-4987-9D7B-7E9F8F8D3BE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7348ED-7A6C-4F9F-B595-1A65E8DE76F3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472F06D-DBCB-47FB-81CA-F48C24F573F8}">
      <dgm:prSet phldrT="[텍스트]"/>
      <dgm:spPr/>
      <dgm:t>
        <a:bodyPr/>
        <a:lstStyle/>
        <a:p>
          <a:pPr latinLnBrk="1"/>
          <a:r>
            <a:rPr lang="ko-KR" altLang="en-US" dirty="0"/>
            <a:t>기존 서비스</a:t>
          </a:r>
        </a:p>
      </dgm:t>
    </dgm:pt>
    <dgm:pt modelId="{89D9187A-4A36-449A-A662-EEBD83A266C9}" type="parTrans" cxnId="{B5E35979-3D83-4D93-B188-081602BA756C}">
      <dgm:prSet/>
      <dgm:spPr/>
      <dgm:t>
        <a:bodyPr/>
        <a:lstStyle/>
        <a:p>
          <a:pPr latinLnBrk="1"/>
          <a:endParaRPr lang="ko-KR" altLang="en-US"/>
        </a:p>
      </dgm:t>
    </dgm:pt>
    <dgm:pt modelId="{3ED0D116-F270-4436-A4AC-8BCB15B6C6E9}" type="sibTrans" cxnId="{B5E35979-3D83-4D93-B188-081602BA756C}">
      <dgm:prSet/>
      <dgm:spPr/>
      <dgm:t>
        <a:bodyPr/>
        <a:lstStyle/>
        <a:p>
          <a:pPr latinLnBrk="1"/>
          <a:endParaRPr lang="ko-KR" altLang="en-US"/>
        </a:p>
      </dgm:t>
    </dgm:pt>
    <dgm:pt modelId="{41BAA5A4-D0E2-46C9-BC29-2DB398C8E661}">
      <dgm:prSet phldrT="[텍스트]"/>
      <dgm:spPr/>
      <dgm:t>
        <a:bodyPr/>
        <a:lstStyle/>
        <a:p>
          <a:pPr latinLnBrk="1"/>
          <a:r>
            <a:rPr lang="ko-KR" altLang="en-US" dirty="0"/>
            <a:t>기존 서비스를 통하여 </a:t>
          </a:r>
          <a:r>
            <a:rPr lang="ko-KR" altLang="en-US" dirty="0" err="1"/>
            <a:t>디자인스프린트</a:t>
          </a:r>
          <a:r>
            <a:rPr lang="ko-KR" altLang="en-US" dirty="0"/>
            <a:t> 과정에서 개선하고자 하는 기능과의 유사점을 확인</a:t>
          </a:r>
        </a:p>
      </dgm:t>
    </dgm:pt>
    <dgm:pt modelId="{BF5DAAAD-B021-4F98-B1AA-7AFDABCA0914}" type="parTrans" cxnId="{1318022E-5C32-479A-A248-9D70FDEA98CD}">
      <dgm:prSet/>
      <dgm:spPr/>
      <dgm:t>
        <a:bodyPr/>
        <a:lstStyle/>
        <a:p>
          <a:pPr latinLnBrk="1"/>
          <a:endParaRPr lang="ko-KR" altLang="en-US"/>
        </a:p>
      </dgm:t>
    </dgm:pt>
    <dgm:pt modelId="{0A4AD159-1CDE-4CAB-B421-1446717D0590}" type="sibTrans" cxnId="{1318022E-5C32-479A-A248-9D70FDEA98CD}">
      <dgm:prSet/>
      <dgm:spPr/>
      <dgm:t>
        <a:bodyPr/>
        <a:lstStyle/>
        <a:p>
          <a:pPr latinLnBrk="1"/>
          <a:endParaRPr lang="ko-KR" altLang="en-US"/>
        </a:p>
      </dgm:t>
    </dgm:pt>
    <dgm:pt modelId="{3A264F37-8230-4768-9A90-F0266FFA5124}" type="pres">
      <dgm:prSet presAssocID="{ED7348ED-7A6C-4F9F-B595-1A65E8DE76F3}" presName="Name0" presStyleCnt="0">
        <dgm:presLayoutVars>
          <dgm:dir/>
          <dgm:animLvl val="lvl"/>
          <dgm:resizeHandles/>
        </dgm:presLayoutVars>
      </dgm:prSet>
      <dgm:spPr/>
    </dgm:pt>
    <dgm:pt modelId="{5C5CB131-42E9-4A82-98BB-923061333934}" type="pres">
      <dgm:prSet presAssocID="{4472F06D-DBCB-47FB-81CA-F48C24F573F8}" presName="linNode" presStyleCnt="0"/>
      <dgm:spPr/>
    </dgm:pt>
    <dgm:pt modelId="{EE33FEB3-8710-4D07-BD99-8F4B525A6FA6}" type="pres">
      <dgm:prSet presAssocID="{4472F06D-DBCB-47FB-81CA-F48C24F573F8}" presName="parentShp" presStyleLbl="node1" presStyleIdx="0" presStyleCnt="1">
        <dgm:presLayoutVars>
          <dgm:bulletEnabled val="1"/>
        </dgm:presLayoutVars>
      </dgm:prSet>
      <dgm:spPr/>
    </dgm:pt>
    <dgm:pt modelId="{38A624E6-AB19-4766-9C5B-63B512069AFB}" type="pres">
      <dgm:prSet presAssocID="{4472F06D-DBCB-47FB-81CA-F48C24F573F8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1318022E-5C32-479A-A248-9D70FDEA98CD}" srcId="{4472F06D-DBCB-47FB-81CA-F48C24F573F8}" destId="{41BAA5A4-D0E2-46C9-BC29-2DB398C8E661}" srcOrd="0" destOrd="0" parTransId="{BF5DAAAD-B021-4F98-B1AA-7AFDABCA0914}" sibTransId="{0A4AD159-1CDE-4CAB-B421-1446717D0590}"/>
    <dgm:cxn modelId="{CEA9B551-E5E2-44E7-93AB-0E07C27984DF}" type="presOf" srcId="{41BAA5A4-D0E2-46C9-BC29-2DB398C8E661}" destId="{38A624E6-AB19-4766-9C5B-63B512069AFB}" srcOrd="0" destOrd="0" presId="urn:microsoft.com/office/officeart/2005/8/layout/vList6"/>
    <dgm:cxn modelId="{B5E35979-3D83-4D93-B188-081602BA756C}" srcId="{ED7348ED-7A6C-4F9F-B595-1A65E8DE76F3}" destId="{4472F06D-DBCB-47FB-81CA-F48C24F573F8}" srcOrd="0" destOrd="0" parTransId="{89D9187A-4A36-449A-A662-EEBD83A266C9}" sibTransId="{3ED0D116-F270-4436-A4AC-8BCB15B6C6E9}"/>
    <dgm:cxn modelId="{34647392-3976-425F-8047-37860C6D8021}" type="presOf" srcId="{4472F06D-DBCB-47FB-81CA-F48C24F573F8}" destId="{EE33FEB3-8710-4D07-BD99-8F4B525A6FA6}" srcOrd="0" destOrd="0" presId="urn:microsoft.com/office/officeart/2005/8/layout/vList6"/>
    <dgm:cxn modelId="{024E54FF-FB54-4CD0-98C9-D09F7A0A429D}" type="presOf" srcId="{ED7348ED-7A6C-4F9F-B595-1A65E8DE76F3}" destId="{3A264F37-8230-4768-9A90-F0266FFA5124}" srcOrd="0" destOrd="0" presId="urn:microsoft.com/office/officeart/2005/8/layout/vList6"/>
    <dgm:cxn modelId="{187AAB76-163F-4E24-9096-C912E139CC6B}" type="presParOf" srcId="{3A264F37-8230-4768-9A90-F0266FFA5124}" destId="{5C5CB131-42E9-4A82-98BB-923061333934}" srcOrd="0" destOrd="0" presId="urn:microsoft.com/office/officeart/2005/8/layout/vList6"/>
    <dgm:cxn modelId="{D068E9B4-CB1D-46CD-B4C1-5A7CE8CB3AC5}" type="presParOf" srcId="{5C5CB131-42E9-4A82-98BB-923061333934}" destId="{EE33FEB3-8710-4D07-BD99-8F4B525A6FA6}" srcOrd="0" destOrd="0" presId="urn:microsoft.com/office/officeart/2005/8/layout/vList6"/>
    <dgm:cxn modelId="{FAFE2CB6-914E-4B89-AD85-40DF5A76C012}" type="presParOf" srcId="{5C5CB131-42E9-4A82-98BB-923061333934}" destId="{38A624E6-AB19-4766-9C5B-63B512069AF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9D46F2-9498-47B3-9DE5-29502CA7F80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7774B8C-F9E4-4436-9729-C2DB3B065838}">
      <dgm:prSet phldrT="[텍스트]"/>
      <dgm:spPr/>
      <dgm:t>
        <a:bodyPr/>
        <a:lstStyle/>
        <a:p>
          <a:pPr latinLnBrk="1"/>
          <a:r>
            <a:rPr lang="ko-KR" altLang="en-US" dirty="0"/>
            <a:t>기획</a:t>
          </a:r>
        </a:p>
      </dgm:t>
    </dgm:pt>
    <dgm:pt modelId="{E90888EC-2486-473A-89B4-4BD3F2FAB73C}" type="parTrans" cxnId="{8120786C-6D01-4E1F-A0BF-8DD76500D5AE}">
      <dgm:prSet/>
      <dgm:spPr/>
      <dgm:t>
        <a:bodyPr/>
        <a:lstStyle/>
        <a:p>
          <a:pPr latinLnBrk="1"/>
          <a:endParaRPr lang="ko-KR" altLang="en-US"/>
        </a:p>
      </dgm:t>
    </dgm:pt>
    <dgm:pt modelId="{E2533B38-6677-47C1-AA91-029DB9775385}" type="sibTrans" cxnId="{8120786C-6D01-4E1F-A0BF-8DD76500D5AE}">
      <dgm:prSet/>
      <dgm:spPr/>
      <dgm:t>
        <a:bodyPr/>
        <a:lstStyle/>
        <a:p>
          <a:pPr latinLnBrk="1"/>
          <a:endParaRPr lang="ko-KR" altLang="en-US"/>
        </a:p>
      </dgm:t>
    </dgm:pt>
    <dgm:pt modelId="{45B66FED-95D8-474F-90C1-B2178ADCB43D}">
      <dgm:prSet phldrT="[텍스트]"/>
      <dgm:spPr/>
      <dgm:t>
        <a:bodyPr/>
        <a:lstStyle/>
        <a:p>
          <a:pPr latinLnBrk="1"/>
          <a:r>
            <a:rPr lang="ko-KR" altLang="en-US" dirty="0"/>
            <a:t>평가</a:t>
          </a:r>
        </a:p>
      </dgm:t>
    </dgm:pt>
    <dgm:pt modelId="{16AFEBA8-DA7D-4595-B05D-7067406880F2}" type="parTrans" cxnId="{FED87640-4B82-4B24-B7EE-0194B15CD812}">
      <dgm:prSet/>
      <dgm:spPr/>
      <dgm:t>
        <a:bodyPr/>
        <a:lstStyle/>
        <a:p>
          <a:pPr latinLnBrk="1"/>
          <a:endParaRPr lang="ko-KR" altLang="en-US"/>
        </a:p>
      </dgm:t>
    </dgm:pt>
    <dgm:pt modelId="{074031CC-0EC1-4605-8A20-3B8D65CCFF66}" type="sibTrans" cxnId="{FED87640-4B82-4B24-B7EE-0194B15CD812}">
      <dgm:prSet/>
      <dgm:spPr/>
      <dgm:t>
        <a:bodyPr/>
        <a:lstStyle/>
        <a:p>
          <a:pPr latinLnBrk="1"/>
          <a:endParaRPr lang="ko-KR" altLang="en-US"/>
        </a:p>
      </dgm:t>
    </dgm:pt>
    <dgm:pt modelId="{7DE3C3FC-1782-4A98-B50E-124D873EC2DD}">
      <dgm:prSet phldrT="[텍스트]"/>
      <dgm:spPr/>
      <dgm:t>
        <a:bodyPr/>
        <a:lstStyle/>
        <a:p>
          <a:pPr latinLnBrk="1"/>
          <a:r>
            <a:rPr lang="ko-KR" altLang="en-US" dirty="0"/>
            <a:t>구현</a:t>
          </a:r>
        </a:p>
      </dgm:t>
    </dgm:pt>
    <dgm:pt modelId="{87593669-8B49-4252-A519-1443828B8130}" type="parTrans" cxnId="{7E2D69C9-5665-4E61-AF7A-046B8B8E73D7}">
      <dgm:prSet/>
      <dgm:spPr/>
      <dgm:t>
        <a:bodyPr/>
        <a:lstStyle/>
        <a:p>
          <a:pPr latinLnBrk="1"/>
          <a:endParaRPr lang="ko-KR" altLang="en-US"/>
        </a:p>
      </dgm:t>
    </dgm:pt>
    <dgm:pt modelId="{C00DA6FB-C295-48B5-8682-334C582F095A}" type="sibTrans" cxnId="{7E2D69C9-5665-4E61-AF7A-046B8B8E73D7}">
      <dgm:prSet/>
      <dgm:spPr/>
      <dgm:t>
        <a:bodyPr/>
        <a:lstStyle/>
        <a:p>
          <a:pPr latinLnBrk="1"/>
          <a:endParaRPr lang="ko-KR" altLang="en-US"/>
        </a:p>
      </dgm:t>
    </dgm:pt>
    <dgm:pt modelId="{6FF19642-9ABA-45E8-A13D-78C5AFD759B8}" type="pres">
      <dgm:prSet presAssocID="{529D46F2-9498-47B3-9DE5-29502CA7F80F}" presName="cycle" presStyleCnt="0">
        <dgm:presLayoutVars>
          <dgm:dir/>
          <dgm:resizeHandles val="exact"/>
        </dgm:presLayoutVars>
      </dgm:prSet>
      <dgm:spPr/>
    </dgm:pt>
    <dgm:pt modelId="{B6DE1FA6-6F0C-4E04-B4B0-172555C81357}" type="pres">
      <dgm:prSet presAssocID="{67774B8C-F9E4-4436-9729-C2DB3B065838}" presName="node" presStyleLbl="node1" presStyleIdx="0" presStyleCnt="3">
        <dgm:presLayoutVars>
          <dgm:bulletEnabled val="1"/>
        </dgm:presLayoutVars>
      </dgm:prSet>
      <dgm:spPr/>
    </dgm:pt>
    <dgm:pt modelId="{9FEA4E2A-AE9F-47AB-9B66-C677893A63DA}" type="pres">
      <dgm:prSet presAssocID="{E2533B38-6677-47C1-AA91-029DB9775385}" presName="sibTrans" presStyleLbl="sibTrans2D1" presStyleIdx="0" presStyleCnt="3"/>
      <dgm:spPr/>
    </dgm:pt>
    <dgm:pt modelId="{9BB87143-314A-48DA-A36A-91A393DB0714}" type="pres">
      <dgm:prSet presAssocID="{E2533B38-6677-47C1-AA91-029DB9775385}" presName="connectorText" presStyleLbl="sibTrans2D1" presStyleIdx="0" presStyleCnt="3"/>
      <dgm:spPr/>
    </dgm:pt>
    <dgm:pt modelId="{5D1F48BD-336B-4B89-AFD5-8D37975A8E05}" type="pres">
      <dgm:prSet presAssocID="{7DE3C3FC-1782-4A98-B50E-124D873EC2DD}" presName="node" presStyleLbl="node1" presStyleIdx="1" presStyleCnt="3" custRadScaleRad="104081" custRadScaleInc="1889">
        <dgm:presLayoutVars>
          <dgm:bulletEnabled val="1"/>
        </dgm:presLayoutVars>
      </dgm:prSet>
      <dgm:spPr/>
    </dgm:pt>
    <dgm:pt modelId="{482664F7-4AFF-4C46-B231-C60E87F6EC58}" type="pres">
      <dgm:prSet presAssocID="{C00DA6FB-C295-48B5-8682-334C582F095A}" presName="sibTrans" presStyleLbl="sibTrans2D1" presStyleIdx="1" presStyleCnt="3"/>
      <dgm:spPr/>
    </dgm:pt>
    <dgm:pt modelId="{02D7B6EA-7E38-4CAC-AC2D-DAE39AF26802}" type="pres">
      <dgm:prSet presAssocID="{C00DA6FB-C295-48B5-8682-334C582F095A}" presName="connectorText" presStyleLbl="sibTrans2D1" presStyleIdx="1" presStyleCnt="3"/>
      <dgm:spPr/>
    </dgm:pt>
    <dgm:pt modelId="{D3488E6C-851D-4BE2-A8D6-284288A0FA9C}" type="pres">
      <dgm:prSet presAssocID="{45B66FED-95D8-474F-90C1-B2178ADCB43D}" presName="node" presStyleLbl="node1" presStyleIdx="2" presStyleCnt="3">
        <dgm:presLayoutVars>
          <dgm:bulletEnabled val="1"/>
        </dgm:presLayoutVars>
      </dgm:prSet>
      <dgm:spPr/>
    </dgm:pt>
    <dgm:pt modelId="{EB9E6349-9AB8-463E-8A4D-7F377A3CD277}" type="pres">
      <dgm:prSet presAssocID="{074031CC-0EC1-4605-8A20-3B8D65CCFF66}" presName="sibTrans" presStyleLbl="sibTrans2D1" presStyleIdx="2" presStyleCnt="3"/>
      <dgm:spPr/>
    </dgm:pt>
    <dgm:pt modelId="{6283B0DD-32DA-459D-8290-C3A8B88C1DB9}" type="pres">
      <dgm:prSet presAssocID="{074031CC-0EC1-4605-8A20-3B8D65CCFF66}" presName="connectorText" presStyleLbl="sibTrans2D1" presStyleIdx="2" presStyleCnt="3"/>
      <dgm:spPr/>
    </dgm:pt>
  </dgm:ptLst>
  <dgm:cxnLst>
    <dgm:cxn modelId="{1F3E2F16-06CE-468B-B243-B4953A976F9A}" type="presOf" srcId="{67774B8C-F9E4-4436-9729-C2DB3B065838}" destId="{B6DE1FA6-6F0C-4E04-B4B0-172555C81357}" srcOrd="0" destOrd="0" presId="urn:microsoft.com/office/officeart/2005/8/layout/cycle2"/>
    <dgm:cxn modelId="{75A74424-CBEB-48F3-8031-92FD90748CB5}" type="presOf" srcId="{7DE3C3FC-1782-4A98-B50E-124D873EC2DD}" destId="{5D1F48BD-336B-4B89-AFD5-8D37975A8E05}" srcOrd="0" destOrd="0" presId="urn:microsoft.com/office/officeart/2005/8/layout/cycle2"/>
    <dgm:cxn modelId="{71EC8D2F-CCE6-4263-A5EC-FF0BBF7F3E05}" type="presOf" srcId="{529D46F2-9498-47B3-9DE5-29502CA7F80F}" destId="{6FF19642-9ABA-45E8-A13D-78C5AFD759B8}" srcOrd="0" destOrd="0" presId="urn:microsoft.com/office/officeart/2005/8/layout/cycle2"/>
    <dgm:cxn modelId="{FED87640-4B82-4B24-B7EE-0194B15CD812}" srcId="{529D46F2-9498-47B3-9DE5-29502CA7F80F}" destId="{45B66FED-95D8-474F-90C1-B2178ADCB43D}" srcOrd="2" destOrd="0" parTransId="{16AFEBA8-DA7D-4595-B05D-7067406880F2}" sibTransId="{074031CC-0EC1-4605-8A20-3B8D65CCFF66}"/>
    <dgm:cxn modelId="{6C53DF6A-B6AF-4D8B-92F7-3168C59F11CC}" type="presOf" srcId="{C00DA6FB-C295-48B5-8682-334C582F095A}" destId="{02D7B6EA-7E38-4CAC-AC2D-DAE39AF26802}" srcOrd="1" destOrd="0" presId="urn:microsoft.com/office/officeart/2005/8/layout/cycle2"/>
    <dgm:cxn modelId="{8120786C-6D01-4E1F-A0BF-8DD76500D5AE}" srcId="{529D46F2-9498-47B3-9DE5-29502CA7F80F}" destId="{67774B8C-F9E4-4436-9729-C2DB3B065838}" srcOrd="0" destOrd="0" parTransId="{E90888EC-2486-473A-89B4-4BD3F2FAB73C}" sibTransId="{E2533B38-6677-47C1-AA91-029DB9775385}"/>
    <dgm:cxn modelId="{5C49ED51-3895-4325-9A0A-2EE31F15E6D7}" type="presOf" srcId="{C00DA6FB-C295-48B5-8682-334C582F095A}" destId="{482664F7-4AFF-4C46-B231-C60E87F6EC58}" srcOrd="0" destOrd="0" presId="urn:microsoft.com/office/officeart/2005/8/layout/cycle2"/>
    <dgm:cxn modelId="{9CF8EA9F-938D-492F-B994-C163EFD50867}" type="presOf" srcId="{074031CC-0EC1-4605-8A20-3B8D65CCFF66}" destId="{6283B0DD-32DA-459D-8290-C3A8B88C1DB9}" srcOrd="1" destOrd="0" presId="urn:microsoft.com/office/officeart/2005/8/layout/cycle2"/>
    <dgm:cxn modelId="{112470A8-685A-4F34-A539-C0800D07F030}" type="presOf" srcId="{E2533B38-6677-47C1-AA91-029DB9775385}" destId="{9FEA4E2A-AE9F-47AB-9B66-C677893A63DA}" srcOrd="0" destOrd="0" presId="urn:microsoft.com/office/officeart/2005/8/layout/cycle2"/>
    <dgm:cxn modelId="{1A8BA3AC-D8CC-4E1E-A922-A435AE0EA98C}" type="presOf" srcId="{074031CC-0EC1-4605-8A20-3B8D65CCFF66}" destId="{EB9E6349-9AB8-463E-8A4D-7F377A3CD277}" srcOrd="0" destOrd="0" presId="urn:microsoft.com/office/officeart/2005/8/layout/cycle2"/>
    <dgm:cxn modelId="{49426CC3-DECB-4FA2-8E2E-C77C1BF10313}" type="presOf" srcId="{45B66FED-95D8-474F-90C1-B2178ADCB43D}" destId="{D3488E6C-851D-4BE2-A8D6-284288A0FA9C}" srcOrd="0" destOrd="0" presId="urn:microsoft.com/office/officeart/2005/8/layout/cycle2"/>
    <dgm:cxn modelId="{7E2D69C9-5665-4E61-AF7A-046B8B8E73D7}" srcId="{529D46F2-9498-47B3-9DE5-29502CA7F80F}" destId="{7DE3C3FC-1782-4A98-B50E-124D873EC2DD}" srcOrd="1" destOrd="0" parTransId="{87593669-8B49-4252-A519-1443828B8130}" sibTransId="{C00DA6FB-C295-48B5-8682-334C582F095A}"/>
    <dgm:cxn modelId="{18139CE4-2846-44F7-B2BC-80F535D05D5B}" type="presOf" srcId="{E2533B38-6677-47C1-AA91-029DB9775385}" destId="{9BB87143-314A-48DA-A36A-91A393DB0714}" srcOrd="1" destOrd="0" presId="urn:microsoft.com/office/officeart/2005/8/layout/cycle2"/>
    <dgm:cxn modelId="{1A263CEA-142F-48CA-9FDD-6BC39E91D84A}" type="presParOf" srcId="{6FF19642-9ABA-45E8-A13D-78C5AFD759B8}" destId="{B6DE1FA6-6F0C-4E04-B4B0-172555C81357}" srcOrd="0" destOrd="0" presId="urn:microsoft.com/office/officeart/2005/8/layout/cycle2"/>
    <dgm:cxn modelId="{764DB030-BECB-46E8-8076-9E46CB327623}" type="presParOf" srcId="{6FF19642-9ABA-45E8-A13D-78C5AFD759B8}" destId="{9FEA4E2A-AE9F-47AB-9B66-C677893A63DA}" srcOrd="1" destOrd="0" presId="urn:microsoft.com/office/officeart/2005/8/layout/cycle2"/>
    <dgm:cxn modelId="{EAA9BBAF-2CC9-4EE3-B5A1-C1226DC49360}" type="presParOf" srcId="{9FEA4E2A-AE9F-47AB-9B66-C677893A63DA}" destId="{9BB87143-314A-48DA-A36A-91A393DB0714}" srcOrd="0" destOrd="0" presId="urn:microsoft.com/office/officeart/2005/8/layout/cycle2"/>
    <dgm:cxn modelId="{3BC1E22A-4E65-476F-A0AB-E38F204BB49F}" type="presParOf" srcId="{6FF19642-9ABA-45E8-A13D-78C5AFD759B8}" destId="{5D1F48BD-336B-4B89-AFD5-8D37975A8E05}" srcOrd="2" destOrd="0" presId="urn:microsoft.com/office/officeart/2005/8/layout/cycle2"/>
    <dgm:cxn modelId="{0026BCBB-ACC3-4020-970C-F88401FB44D6}" type="presParOf" srcId="{6FF19642-9ABA-45E8-A13D-78C5AFD759B8}" destId="{482664F7-4AFF-4C46-B231-C60E87F6EC58}" srcOrd="3" destOrd="0" presId="urn:microsoft.com/office/officeart/2005/8/layout/cycle2"/>
    <dgm:cxn modelId="{9F7F1473-FB14-4FDA-9705-7624FA2AF497}" type="presParOf" srcId="{482664F7-4AFF-4C46-B231-C60E87F6EC58}" destId="{02D7B6EA-7E38-4CAC-AC2D-DAE39AF26802}" srcOrd="0" destOrd="0" presId="urn:microsoft.com/office/officeart/2005/8/layout/cycle2"/>
    <dgm:cxn modelId="{7A7CA53D-D561-4EE7-8773-D3BD975A7F55}" type="presParOf" srcId="{6FF19642-9ABA-45E8-A13D-78C5AFD759B8}" destId="{D3488E6C-851D-4BE2-A8D6-284288A0FA9C}" srcOrd="4" destOrd="0" presId="urn:microsoft.com/office/officeart/2005/8/layout/cycle2"/>
    <dgm:cxn modelId="{65B5B776-0B32-4A05-91B4-449815A82AE3}" type="presParOf" srcId="{6FF19642-9ABA-45E8-A13D-78C5AFD759B8}" destId="{EB9E6349-9AB8-463E-8A4D-7F377A3CD277}" srcOrd="5" destOrd="0" presId="urn:microsoft.com/office/officeart/2005/8/layout/cycle2"/>
    <dgm:cxn modelId="{E78CA0E1-8379-4248-9065-9AA964010527}" type="presParOf" srcId="{EB9E6349-9AB8-463E-8A4D-7F377A3CD277}" destId="{6283B0DD-32DA-459D-8290-C3A8B88C1DB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D8708-54EE-4987-9D7B-7E9F8F8D3BE8}">
      <dsp:nvSpPr>
        <dsp:cNvPr id="0" name=""/>
        <dsp:cNvSpPr/>
      </dsp:nvSpPr>
      <dsp:spPr>
        <a:xfrm>
          <a:off x="0" y="29927"/>
          <a:ext cx="2357900" cy="122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FF2C0-78AC-4B6E-A93D-1177E5C9F673}">
      <dsp:nvSpPr>
        <dsp:cNvPr id="0" name=""/>
        <dsp:cNvSpPr/>
      </dsp:nvSpPr>
      <dsp:spPr>
        <a:xfrm>
          <a:off x="190197" y="335927"/>
          <a:ext cx="1931913" cy="6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2720" rIns="0" bIns="17272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b="1" kern="1200" dirty="0"/>
            <a:t>Feedback</a:t>
          </a:r>
          <a:endParaRPr lang="ko-KR" altLang="en-US" sz="1700" b="1" kern="1200" dirty="0"/>
        </a:p>
      </dsp:txBody>
      <dsp:txXfrm>
        <a:off x="190197" y="335927"/>
        <a:ext cx="1931913" cy="61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624E6-AB19-4766-9C5B-63B512069AFB}">
      <dsp:nvSpPr>
        <dsp:cNvPr id="0" name=""/>
        <dsp:cNvSpPr/>
      </dsp:nvSpPr>
      <dsp:spPr>
        <a:xfrm>
          <a:off x="1853407" y="0"/>
          <a:ext cx="2780111" cy="94974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t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기존 서비스를 통하여 </a:t>
          </a:r>
          <a:r>
            <a:rPr lang="ko-KR" altLang="en-US" sz="1100" kern="1200" dirty="0" err="1"/>
            <a:t>디자인스프린트</a:t>
          </a:r>
          <a:r>
            <a:rPr lang="ko-KR" altLang="en-US" sz="1100" kern="1200" dirty="0"/>
            <a:t> 과정에서 개선하고자 하는 기능과의 유사점을 확인</a:t>
          </a:r>
        </a:p>
      </dsp:txBody>
      <dsp:txXfrm>
        <a:off x="1853407" y="118718"/>
        <a:ext cx="2423957" cy="712307"/>
      </dsp:txXfrm>
    </dsp:sp>
    <dsp:sp modelId="{EE33FEB3-8710-4D07-BD99-8F4B525A6FA6}">
      <dsp:nvSpPr>
        <dsp:cNvPr id="0" name=""/>
        <dsp:cNvSpPr/>
      </dsp:nvSpPr>
      <dsp:spPr>
        <a:xfrm>
          <a:off x="0" y="0"/>
          <a:ext cx="1853407" cy="94974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300" kern="1200" dirty="0"/>
            <a:t>기존 서비스</a:t>
          </a:r>
        </a:p>
      </dsp:txBody>
      <dsp:txXfrm>
        <a:off x="46363" y="46363"/>
        <a:ext cx="1760681" cy="857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E1FA6-6F0C-4E04-B4B0-172555C81357}">
      <dsp:nvSpPr>
        <dsp:cNvPr id="0" name=""/>
        <dsp:cNvSpPr/>
      </dsp:nvSpPr>
      <dsp:spPr>
        <a:xfrm>
          <a:off x="2364271" y="386"/>
          <a:ext cx="1392857" cy="13928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기획</a:t>
          </a:r>
        </a:p>
      </dsp:txBody>
      <dsp:txXfrm>
        <a:off x="2568250" y="204365"/>
        <a:ext cx="984899" cy="984899"/>
      </dsp:txXfrm>
    </dsp:sp>
    <dsp:sp modelId="{9FEA4E2A-AE9F-47AB-9B66-C677893A63DA}">
      <dsp:nvSpPr>
        <dsp:cNvPr id="0" name=""/>
        <dsp:cNvSpPr/>
      </dsp:nvSpPr>
      <dsp:spPr>
        <a:xfrm rot="3557876">
          <a:off x="3403878" y="1358258"/>
          <a:ext cx="378322" cy="4700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3431652" y="1403482"/>
        <a:ext cx="264825" cy="282053"/>
      </dsp:txXfrm>
    </dsp:sp>
    <dsp:sp modelId="{5D1F48BD-336B-4B89-AFD5-8D37975A8E05}">
      <dsp:nvSpPr>
        <dsp:cNvPr id="0" name=""/>
        <dsp:cNvSpPr/>
      </dsp:nvSpPr>
      <dsp:spPr>
        <a:xfrm>
          <a:off x="3439884" y="1811776"/>
          <a:ext cx="1392857" cy="13928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구현</a:t>
          </a:r>
        </a:p>
      </dsp:txBody>
      <dsp:txXfrm>
        <a:off x="3643863" y="2015755"/>
        <a:ext cx="984899" cy="984899"/>
      </dsp:txXfrm>
    </dsp:sp>
    <dsp:sp modelId="{482664F7-4AFF-4C46-B231-C60E87F6EC58}">
      <dsp:nvSpPr>
        <dsp:cNvPr id="0" name=""/>
        <dsp:cNvSpPr/>
      </dsp:nvSpPr>
      <dsp:spPr>
        <a:xfrm rot="10800626">
          <a:off x="2893629" y="2272969"/>
          <a:ext cx="386019" cy="4700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 rot="10800000">
        <a:off x="3009435" y="2366998"/>
        <a:ext cx="270213" cy="282053"/>
      </dsp:txXfrm>
    </dsp:sp>
    <dsp:sp modelId="{D3488E6C-851D-4BE2-A8D6-284288A0FA9C}">
      <dsp:nvSpPr>
        <dsp:cNvPr id="0" name=""/>
        <dsp:cNvSpPr/>
      </dsp:nvSpPr>
      <dsp:spPr>
        <a:xfrm>
          <a:off x="1318687" y="1811390"/>
          <a:ext cx="1392857" cy="13928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500" kern="1200" dirty="0"/>
            <a:t>평가</a:t>
          </a:r>
        </a:p>
      </dsp:txBody>
      <dsp:txXfrm>
        <a:off x="1522666" y="2015369"/>
        <a:ext cx="984899" cy="984899"/>
      </dsp:txXfrm>
    </dsp:sp>
    <dsp:sp modelId="{EB9E6349-9AB8-463E-8A4D-7F377A3CD277}">
      <dsp:nvSpPr>
        <dsp:cNvPr id="0" name=""/>
        <dsp:cNvSpPr/>
      </dsp:nvSpPr>
      <dsp:spPr>
        <a:xfrm rot="18000000">
          <a:off x="2347618" y="1376343"/>
          <a:ext cx="370104" cy="4700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2375376" y="1518439"/>
        <a:ext cx="259073" cy="282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06668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46760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786852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46760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868520" y="210312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106668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46760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868520" y="4114080"/>
            <a:ext cx="323856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066680" y="642600"/>
            <a:ext cx="10058040" cy="6357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맑은 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3849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0800" y="411408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06668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20800" y="2103120"/>
            <a:ext cx="49082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066680" y="4114080"/>
            <a:ext cx="10058040" cy="1836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cap="sq"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rgbClr val="ffffff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" name="Group 8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8" name="Line 9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" name="Line 10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" name="Line 11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" name="PlaceHolder 12"/>
          <p:cNvSpPr>
            <a:spLocks noGrp="1"/>
          </p:cNvSpPr>
          <p:nvPr>
            <p:ph type="title"/>
          </p:nvPr>
        </p:nvSpPr>
        <p:spPr>
          <a:xfrm>
            <a:off x="1629000" y="2244960"/>
            <a:ext cx="8933400" cy="243684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en-US" sz="6800" spc="-100" strike="noStrike" cap="all">
                <a:solidFill>
                  <a:srgbClr val="262626"/>
                </a:solidFill>
                <a:latin typeface="Sagona ExtraLight"/>
              </a:rPr>
              <a:t>Click to edit Master title style</a:t>
            </a:r>
            <a:endParaRPr b="0" lang="en-US" sz="6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dt"/>
          </p:nvPr>
        </p:nvSpPr>
        <p:spPr>
          <a:xfrm>
            <a:off x="5318640" y="1341360"/>
            <a:ext cx="1554120" cy="48528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AF88C8A0-42C9-47B6-A7D7-A4317CDDCADD}" type="datetime1">
              <a:rPr b="0" lang="en-US" sz="1300" spc="-1" strike="noStrike">
                <a:solidFill>
                  <a:srgbClr val="ffffff"/>
                </a:solidFill>
                <a:latin typeface="Sagona Book"/>
              </a:rPr>
              <a:t>04/11/2020</a:t>
            </a:fld>
            <a:endParaRPr b="0" lang="en-US" sz="1300" spc="-1" strike="noStrike">
              <a:latin typeface="바탕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ftr"/>
          </p:nvPr>
        </p:nvSpPr>
        <p:spPr>
          <a:xfrm>
            <a:off x="1629000" y="5177520"/>
            <a:ext cx="5729760" cy="2282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14" name="PlaceHolder 15"/>
          <p:cNvSpPr>
            <a:spLocks noGrp="1"/>
          </p:cNvSpPr>
          <p:nvPr>
            <p:ph type="sldNum"/>
          </p:nvPr>
        </p:nvSpPr>
        <p:spPr>
          <a:xfrm>
            <a:off x="8606880" y="5177520"/>
            <a:ext cx="1955520" cy="2282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63E9A73-D0CC-4B4F-A877-7072F2C52FD4}" type="slidenum">
              <a:rPr b="0" lang="en-US" sz="800" spc="-1" strike="noStrike">
                <a:solidFill>
                  <a:srgbClr val="5c5c5c"/>
                </a:solidFill>
                <a:latin typeface="Sagona Book"/>
              </a:rPr>
              <a:t>&lt;숫자&gt;</a:t>
            </a:fld>
            <a:endParaRPr b="0" lang="en-US" sz="800" spc="-1" strike="noStrike">
              <a:latin typeface="바탕"/>
            </a:endParaRPr>
          </a:p>
        </p:txBody>
      </p:sp>
      <p:sp>
        <p:nvSpPr>
          <p:cNvPr id="15" name="PlaceHolder 1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400" spc="-1" strike="noStrike">
                <a:solidFill>
                  <a:srgbClr val="000000"/>
                </a:solidFill>
                <a:latin typeface="Sagona Book"/>
              </a:rPr>
              <a:t>개요 텍스트의 서식을 편집하려면 클릭하십시오</a:t>
            </a:r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rgbClr val="000000"/>
                </a:solidFill>
                <a:latin typeface="Sagona Book"/>
              </a:rPr>
              <a:t>2</a:t>
            </a:r>
            <a:r>
              <a:rPr b="0" lang="ko-KR" sz="1100" spc="-1" strike="noStrike">
                <a:solidFill>
                  <a:srgbClr val="000000"/>
                </a:solidFill>
                <a:latin typeface="Sagona Book"/>
              </a:rPr>
              <a:t>번째 개요 수준</a:t>
            </a:r>
            <a:endParaRPr b="0" lang="en-US" sz="1100" spc="-1" strike="noStrike">
              <a:solidFill>
                <a:srgbClr val="000000"/>
              </a:solidFill>
              <a:latin typeface="Sagona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Sagona Book"/>
              </a:rPr>
              <a:t>3</a:t>
            </a:r>
            <a:r>
              <a:rPr b="0" lang="ko-KR" sz="1100" spc="-1" strike="noStrike">
                <a:solidFill>
                  <a:srgbClr val="000000"/>
                </a:solidFill>
                <a:latin typeface="Sagona Book"/>
              </a:rPr>
              <a:t>번째 개요 수준</a:t>
            </a:r>
            <a:endParaRPr b="0" lang="en-US" sz="1100" spc="-1" strike="noStrike">
              <a:solidFill>
                <a:srgbClr val="000000"/>
              </a:solidFill>
              <a:latin typeface="Sagona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rgbClr val="000000"/>
                </a:solidFill>
                <a:latin typeface="Sagona Book"/>
              </a:rPr>
              <a:t>4</a:t>
            </a:r>
            <a:r>
              <a:rPr b="0" lang="ko-KR" sz="1100" spc="-1" strike="noStrike">
                <a:solidFill>
                  <a:srgbClr val="000000"/>
                </a:solidFill>
                <a:latin typeface="Sagona Book"/>
              </a:rPr>
              <a:t>번째 개요 수준</a:t>
            </a:r>
            <a:endParaRPr b="0" lang="en-US" sz="1100" spc="-1" strike="noStrike">
              <a:solidFill>
                <a:srgbClr val="000000"/>
              </a:solidFill>
              <a:latin typeface="Sagona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gona Book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Sagona Book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Sagona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gona Book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Sagona Book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Sagona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Sagona Book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Sagona Book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2"/>
          <p:cNvSpPr/>
          <p:nvPr/>
        </p:nvSpPr>
        <p:spPr>
          <a:xfrm>
            <a:off x="234720" y="237600"/>
            <a:ext cx="11722320" cy="6382080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480">
            <a:noFill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>
            <a:off x="371880" y="374760"/>
            <a:ext cx="11448000" cy="6107760"/>
          </a:xfrm>
          <a:prstGeom prst="rect">
            <a:avLst/>
          </a:prstGeom>
          <a:noFill/>
          <a:ln cap="sq" w="6480">
            <a:solidFill>
              <a:schemeClr val="tx1">
                <a:lumMod val="85000"/>
                <a:lumOff val="1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1066680" y="642600"/>
            <a:ext cx="10058040" cy="1371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1066680" y="2103120"/>
            <a:ext cx="10058040" cy="3849120"/>
          </a:xfrm>
          <a:prstGeom prst="rect">
            <a:avLst/>
          </a:prstGeom>
        </p:spPr>
        <p:txBody>
          <a:bodyPr>
            <a:noAutofit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400" spc="-1" strike="noStrike">
                <a:solidFill>
                  <a:srgbClr val="000000"/>
                </a:solidFill>
                <a:latin typeface="Sagona Book"/>
              </a:rPr>
              <a:t>Click to edit Master text styles</a:t>
            </a:r>
            <a:endParaRPr b="0" lang="en-US" sz="1400" spc="-1" strike="noStrike">
              <a:solidFill>
                <a:srgbClr val="000000"/>
              </a:solidFill>
              <a:latin typeface="Sagona Book"/>
            </a:endParaRPr>
          </a:p>
          <a:p>
            <a:pPr lvl="1" marL="45720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200" spc="-1" strike="noStrike">
                <a:solidFill>
                  <a:srgbClr val="000000"/>
                </a:solidFill>
                <a:latin typeface="Sagona Book"/>
              </a:rPr>
              <a:t>Second level</a:t>
            </a:r>
            <a:endParaRPr b="0" lang="en-US" sz="1200" spc="-1" strike="noStrike">
              <a:solidFill>
                <a:srgbClr val="000000"/>
              </a:solidFill>
              <a:latin typeface="Sagona Book"/>
            </a:endParaRPr>
          </a:p>
          <a:p>
            <a:pPr lvl="2" marL="73152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100" spc="-1" strike="noStrike">
                <a:solidFill>
                  <a:srgbClr val="000000"/>
                </a:solidFill>
                <a:latin typeface="Sagona Book"/>
              </a:rPr>
              <a:t>Third level</a:t>
            </a:r>
            <a:endParaRPr b="0" lang="en-US" sz="1100" spc="-1" strike="noStrike">
              <a:solidFill>
                <a:srgbClr val="000000"/>
              </a:solidFill>
              <a:latin typeface="Sagona Book"/>
            </a:endParaRPr>
          </a:p>
          <a:p>
            <a:pPr lvl="3" marL="100584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100" spc="-1" strike="noStrike">
                <a:solidFill>
                  <a:srgbClr val="000000"/>
                </a:solidFill>
                <a:latin typeface="Sagona Book"/>
              </a:rPr>
              <a:t>Fourth level</a:t>
            </a:r>
            <a:endParaRPr b="0" lang="en-US" sz="1100" spc="-1" strike="noStrike">
              <a:solidFill>
                <a:srgbClr val="000000"/>
              </a:solidFill>
              <a:latin typeface="Sagona Book"/>
            </a:endParaRPr>
          </a:p>
          <a:p>
            <a:pPr lvl="4" marL="1280160" indent="-182520">
              <a:lnSpc>
                <a:spcPct val="100000"/>
              </a:lnSpc>
              <a:spcBef>
                <a:spcPts val="499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1100" spc="-1" strike="noStrike">
                <a:solidFill>
                  <a:srgbClr val="000000"/>
                </a:solidFill>
                <a:latin typeface="Sagona Book"/>
              </a:rPr>
              <a:t>Fifth level</a:t>
            </a:r>
            <a:endParaRPr b="0" lang="en-US" sz="11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dt"/>
          </p:nvPr>
        </p:nvSpPr>
        <p:spPr>
          <a:xfrm>
            <a:off x="7256880" y="6035040"/>
            <a:ext cx="2892600" cy="3654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B23E805-FD93-43DC-9B64-6507EAFE856A}" type="datetime1">
              <a:rPr b="0" lang="en-US" sz="800" spc="-1" strike="noStrike">
                <a:solidFill>
                  <a:srgbClr val="404040"/>
                </a:solidFill>
                <a:latin typeface="Sagona Book"/>
              </a:rPr>
              <a:t>04/11/2020</a:t>
            </a:fld>
            <a:endParaRPr b="0" lang="en-US" sz="800" spc="-1" strike="noStrike">
              <a:latin typeface="바탕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ftr"/>
          </p:nvPr>
        </p:nvSpPr>
        <p:spPr>
          <a:xfrm>
            <a:off x="1066680" y="6035040"/>
            <a:ext cx="5816160" cy="36540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59" name="PlaceHolder 8"/>
          <p:cNvSpPr>
            <a:spLocks noGrp="1"/>
          </p:cNvSpPr>
          <p:nvPr>
            <p:ph type="sldNum"/>
          </p:nvPr>
        </p:nvSpPr>
        <p:spPr>
          <a:xfrm>
            <a:off x="10287000" y="6035040"/>
            <a:ext cx="837720" cy="36540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BBEDF12-4A3E-422E-9C17-966B55A9CA8F}" type="slidenum">
              <a:rPr b="0" lang="en-US" sz="800" spc="-1" strike="noStrike">
                <a:solidFill>
                  <a:srgbClr val="404040"/>
                </a:solidFill>
                <a:latin typeface="Sagona Book"/>
              </a:rPr>
              <a:t>&lt;숫자&gt;</a:t>
            </a:fld>
            <a:endParaRPr b="0" lang="en-US" sz="800" spc="-1" strike="noStrike">
              <a:latin typeface="바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diagramData" Target="../diagrams/data2.xml"/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/>
        </p:style>
      </p:sp>
      <p:sp>
        <p:nvSpPr>
          <p:cNvPr id="97" name="CustomShape 2"/>
          <p:cNvSpPr/>
          <p:nvPr/>
        </p:nvSpPr>
        <p:spPr>
          <a:xfrm>
            <a:off x="0" y="-2520"/>
            <a:ext cx="12191760" cy="6857640"/>
          </a:xfrm>
          <a:prstGeom prst="rect">
            <a:avLst/>
          </a:prstGeom>
          <a:blipFill rotWithShape="0">
            <a:blip r:embed="rId1">
              <a:alphaModFix amt="40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0" y="0"/>
            <a:ext cx="12193560" cy="68576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656280" y="643320"/>
            <a:ext cx="4143600" cy="5565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00" name="CustomShape 5"/>
          <p:cNvSpPr/>
          <p:nvPr/>
        </p:nvSpPr>
        <p:spPr>
          <a:xfrm>
            <a:off x="821520" y="806760"/>
            <a:ext cx="3812760" cy="5239080"/>
          </a:xfrm>
          <a:prstGeom prst="rect">
            <a:avLst/>
          </a:prstGeom>
          <a:noFill/>
          <a:ln cap="sq" w="6480">
            <a:solidFill>
              <a:schemeClr val="bg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TextShape 6"/>
          <p:cNvSpPr txBox="1"/>
          <p:nvPr/>
        </p:nvSpPr>
        <p:spPr>
          <a:xfrm>
            <a:off x="1256400" y="1559880"/>
            <a:ext cx="2977920" cy="3134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1" lang="en-US" sz="3700" spc="-100" strike="noStrike" cap="all">
                <a:solidFill>
                  <a:srgbClr val="000000"/>
                </a:solidFill>
                <a:latin typeface="Sagona ExtraLight"/>
              </a:rPr>
              <a:t>AOSP</a:t>
            </a:r>
            <a:br/>
            <a:r>
              <a:rPr b="1" lang="ko-KR" sz="3700" spc="-100" strike="noStrike" cap="all">
                <a:solidFill>
                  <a:srgbClr val="000000"/>
                </a:solidFill>
                <a:latin typeface="Sagona ExtraLight"/>
              </a:rPr>
              <a:t>지도</a:t>
            </a:r>
            <a:br/>
            <a:r>
              <a:rPr b="1" lang="ko-KR" sz="3700" spc="-100" strike="noStrike" cap="all">
                <a:solidFill>
                  <a:srgbClr val="000000"/>
                </a:solidFill>
                <a:latin typeface="Sagona ExtraLight"/>
              </a:rPr>
              <a:t>개선</a:t>
            </a:r>
            <a:br/>
            <a:r>
              <a:rPr b="1" lang="ko-KR" sz="3700" spc="-100" strike="noStrike" cap="all">
                <a:solidFill>
                  <a:srgbClr val="000000"/>
                </a:solidFill>
                <a:latin typeface="Sagona ExtraLight"/>
              </a:rPr>
              <a:t>최종 </a:t>
            </a:r>
            <a:endParaRPr b="0" lang="en-US" sz="37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02" name="TextShape 7"/>
          <p:cNvSpPr txBox="1"/>
          <p:nvPr/>
        </p:nvSpPr>
        <p:spPr>
          <a:xfrm>
            <a:off x="1256400" y="4708080"/>
            <a:ext cx="2977920" cy="9918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6000"/>
          </a:bodyPr>
          <a:p>
            <a:pPr algn="ctr">
              <a:lnSpc>
                <a:spcPct val="120000"/>
              </a:lnSpc>
              <a:spcAft>
                <a:spcPts val="601"/>
              </a:spcAft>
            </a:pPr>
            <a:r>
              <a:rPr b="0" lang="en-US" sz="1400" spc="77" strike="noStrike">
                <a:solidFill>
                  <a:srgbClr val="000000"/>
                </a:solidFill>
                <a:latin typeface="Sagona Book"/>
              </a:rPr>
              <a:t>AOSP</a:t>
            </a:r>
            <a:br/>
            <a:r>
              <a:rPr b="0" lang="ko-KR" sz="1400" spc="77" strike="noStrike">
                <a:solidFill>
                  <a:srgbClr val="000000"/>
                </a:solidFill>
                <a:latin typeface="Sagona Book"/>
              </a:rPr>
              <a:t>김재현</a:t>
            </a:r>
            <a:br/>
            <a:r>
              <a:rPr b="0" lang="ko-KR" sz="1400" spc="77" strike="noStrike">
                <a:solidFill>
                  <a:srgbClr val="000000"/>
                </a:solidFill>
                <a:latin typeface="Sagona Book"/>
              </a:rPr>
              <a:t>이송무</a:t>
            </a:r>
            <a:br/>
            <a:r>
              <a:rPr b="0" lang="ko-KR" sz="1400" spc="77" strike="noStrike">
                <a:solidFill>
                  <a:srgbClr val="000000"/>
                </a:solidFill>
                <a:latin typeface="Sagona Book"/>
              </a:rPr>
              <a:t>임진현</a:t>
            </a:r>
            <a:endParaRPr b="0" lang="en-US" sz="1400" spc="-1" strike="noStrike">
              <a:latin typeface="맑은 고딕"/>
            </a:endParaRPr>
          </a:p>
          <a:p>
            <a:pPr algn="ctr">
              <a:lnSpc>
                <a:spcPct val="120000"/>
              </a:lnSpc>
              <a:spcAft>
                <a:spcPts val="601"/>
              </a:spcAft>
            </a:pPr>
            <a:endParaRPr b="0" lang="en-US" sz="1400" spc="-1" strike="noStrike">
              <a:latin typeface="맑은 고딕"/>
            </a:endParaRPr>
          </a:p>
        </p:txBody>
      </p:sp>
      <p:sp>
        <p:nvSpPr>
          <p:cNvPr id="103" name="CustomShape 8"/>
          <p:cNvSpPr/>
          <p:nvPr/>
        </p:nvSpPr>
        <p:spPr>
          <a:xfrm>
            <a:off x="1767960" y="64080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9"/>
          <p:cNvSpPr/>
          <p:nvPr/>
        </p:nvSpPr>
        <p:spPr>
          <a:xfrm>
            <a:off x="1882080" y="640800"/>
            <a:ext cx="0" cy="64008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10"/>
          <p:cNvSpPr/>
          <p:nvPr/>
        </p:nvSpPr>
        <p:spPr>
          <a:xfrm>
            <a:off x="3573720" y="640800"/>
            <a:ext cx="0" cy="64008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11"/>
          <p:cNvSpPr/>
          <p:nvPr/>
        </p:nvSpPr>
        <p:spPr>
          <a:xfrm>
            <a:off x="1882080" y="1285920"/>
            <a:ext cx="1691640" cy="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3" descr=""/>
          <p:cNvPicPr/>
          <p:nvPr/>
        </p:nvPicPr>
        <p:blipFill>
          <a:blip r:embed="rId2"/>
          <a:srcRect l="0" t="0" r="0" b="6638"/>
          <a:stretch/>
        </p:blipFill>
        <p:spPr>
          <a:xfrm>
            <a:off x="5346720" y="1683000"/>
            <a:ext cx="6201720" cy="348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2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- Crazy`8 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솔루션 작성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grpSp>
        <p:nvGrpSpPr>
          <p:cNvPr id="153" name="Group 2"/>
          <p:cNvGrpSpPr/>
          <p:nvPr/>
        </p:nvGrpSpPr>
        <p:grpSpPr>
          <a:xfrm>
            <a:off x="649800" y="1905120"/>
            <a:ext cx="10892160" cy="4088880"/>
            <a:chOff x="649800" y="1905120"/>
            <a:chExt cx="10892160" cy="4088880"/>
          </a:xfrm>
        </p:grpSpPr>
        <p:pic>
          <p:nvPicPr>
            <p:cNvPr id="154" name="그림 35" descr="묶음, 검은색, 많은, 하얀색이(가) 표시된 사진&#10;&#10;자동 생성된 설명"/>
            <p:cNvPicPr/>
            <p:nvPr/>
          </p:nvPicPr>
          <p:blipFill>
            <a:blip r:embed="rId1"/>
            <a:stretch/>
          </p:blipFill>
          <p:spPr>
            <a:xfrm>
              <a:off x="649800" y="1905120"/>
              <a:ext cx="3201840" cy="40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그림 37" descr="텍스트이(가) 표시된 사진&#10;&#10;자동 생성된 설명"/>
            <p:cNvPicPr/>
            <p:nvPr/>
          </p:nvPicPr>
          <p:blipFill>
            <a:blip r:embed="rId2"/>
            <a:stretch/>
          </p:blipFill>
          <p:spPr>
            <a:xfrm>
              <a:off x="4487400" y="1905120"/>
              <a:ext cx="3216960" cy="40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그림 39" descr="텍스트이(가) 표시된 사진&#10;&#10;자동 생성된 설명"/>
            <p:cNvPicPr/>
            <p:nvPr/>
          </p:nvPicPr>
          <p:blipFill>
            <a:blip r:embed="rId3"/>
            <a:stretch/>
          </p:blipFill>
          <p:spPr>
            <a:xfrm>
              <a:off x="8340480" y="1905120"/>
              <a:ext cx="3201480" cy="40888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1" name="Group 5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162" name="Line 6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3" name="Line 7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" name="Line 8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5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7" name="그림 37" descr="텍스트이(가) 표시된 사진&#10;&#10;자동 생성된 설명"/>
          <p:cNvPicPr/>
          <p:nvPr/>
        </p:nvPicPr>
        <p:blipFill>
          <a:blip r:embed="rId1">
            <a:alphaModFix amt="45000"/>
          </a:blip>
          <a:srcRect l="0" t="0" r="25335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68" name="CustomShape 1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TextShape 12"/>
          <p:cNvSpPr txBox="1"/>
          <p:nvPr/>
        </p:nvSpPr>
        <p:spPr>
          <a:xfrm>
            <a:off x="1769400" y="2091240"/>
            <a:ext cx="8652600" cy="246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ko-KR" sz="6300" spc="-100" strike="noStrike" cap="all">
                <a:solidFill>
                  <a:srgbClr val="ffffff"/>
                </a:solidFill>
                <a:latin typeface="Sagona ExtraLight"/>
              </a:rPr>
              <a:t>디자인스프린트</a:t>
            </a:r>
            <a:r>
              <a:rPr b="0" lang="en-US" sz="6300" spc="-100" strike="noStrike" cap="all">
                <a:solidFill>
                  <a:srgbClr val="ffffff"/>
                </a:solidFill>
                <a:latin typeface="Sagona ExtraLight"/>
              </a:rPr>
              <a:t>3</a:t>
            </a:r>
            <a:r>
              <a:rPr b="0" lang="ko-KR" sz="6300" spc="-100" strike="noStrike" cap="all">
                <a:solidFill>
                  <a:srgbClr val="ffffff"/>
                </a:solidFill>
                <a:latin typeface="Sagona ExtraLight"/>
              </a:rPr>
              <a:t>일차 </a:t>
            </a:r>
            <a:endParaRPr b="0" lang="en-US" sz="63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70" name="CustomShape 1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  <a:alpha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3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–솔루션 투표 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grpSp>
        <p:nvGrpSpPr>
          <p:cNvPr id="172" name="Group 2"/>
          <p:cNvGrpSpPr/>
          <p:nvPr/>
        </p:nvGrpSpPr>
        <p:grpSpPr>
          <a:xfrm>
            <a:off x="649800" y="1905120"/>
            <a:ext cx="10892160" cy="4088880"/>
            <a:chOff x="649800" y="1905120"/>
            <a:chExt cx="10892160" cy="4088880"/>
          </a:xfrm>
        </p:grpSpPr>
        <p:pic>
          <p:nvPicPr>
            <p:cNvPr id="173" name="그림 35" descr="묶음, 검은색, 많은, 하얀색이(가) 표시된 사진&#10;&#10;자동 생성된 설명"/>
            <p:cNvPicPr/>
            <p:nvPr/>
          </p:nvPicPr>
          <p:blipFill>
            <a:blip r:embed="rId1"/>
            <a:stretch/>
          </p:blipFill>
          <p:spPr>
            <a:xfrm>
              <a:off x="649800" y="1905120"/>
              <a:ext cx="3201840" cy="40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그림 37" descr="텍스트이(가) 표시된 사진&#10;&#10;자동 생성된 설명"/>
            <p:cNvPicPr/>
            <p:nvPr/>
          </p:nvPicPr>
          <p:blipFill>
            <a:blip r:embed="rId2"/>
            <a:stretch/>
          </p:blipFill>
          <p:spPr>
            <a:xfrm>
              <a:off x="4487400" y="1905120"/>
              <a:ext cx="3216960" cy="4088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그림 39" descr="텍스트이(가) 표시된 사진&#10;&#10;자동 생성된 설명"/>
            <p:cNvPicPr/>
            <p:nvPr/>
          </p:nvPicPr>
          <p:blipFill>
            <a:blip r:embed="rId3"/>
            <a:stretch/>
          </p:blipFill>
          <p:spPr>
            <a:xfrm>
              <a:off x="8340480" y="1905120"/>
              <a:ext cx="3201480" cy="408888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3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– 스토리보드 작성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77" name="그림 4" descr=""/>
          <p:cNvPicPr/>
          <p:nvPr/>
        </p:nvPicPr>
        <p:blipFill>
          <a:blip r:embed="rId1"/>
          <a:stretch/>
        </p:blipFill>
        <p:spPr>
          <a:xfrm>
            <a:off x="2203920" y="1714680"/>
            <a:ext cx="7783920" cy="450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0" name="CustomShape 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2" name="Group 5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183" name="Line 6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4" name="Line 7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5" name="Line 8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6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8" name="그림 4" descr=""/>
          <p:cNvPicPr/>
          <p:nvPr/>
        </p:nvPicPr>
        <p:blipFill>
          <a:blip r:embed="rId1">
            <a:alphaModFix amt="45000"/>
          </a:blip>
          <a:srcRect l="17271" t="0" r="29395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9" name="CustomShape 1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90" name="TextShape 12"/>
          <p:cNvSpPr txBox="1"/>
          <p:nvPr/>
        </p:nvSpPr>
        <p:spPr>
          <a:xfrm>
            <a:off x="1769400" y="2091240"/>
            <a:ext cx="8652600" cy="246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디자인스프린트</a:t>
            </a:r>
            <a:r>
              <a:rPr b="0" lang="en-US" sz="6800" spc="-100" strike="noStrike" cap="all">
                <a:solidFill>
                  <a:srgbClr val="ffffff"/>
                </a:solidFill>
                <a:latin typeface="Sagona ExtraLight"/>
              </a:rPr>
              <a:t>4</a:t>
            </a: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일차</a:t>
            </a:r>
            <a:endParaRPr b="0" lang="en-US" sz="6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91" name="CustomShape 1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  <a:alpha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4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-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프로토타입 작성 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93" name="그림 3" descr=""/>
          <p:cNvPicPr/>
          <p:nvPr/>
        </p:nvPicPr>
        <p:blipFill>
          <a:blip r:embed="rId1"/>
          <a:stretch/>
        </p:blipFill>
        <p:spPr>
          <a:xfrm>
            <a:off x="981000" y="2061000"/>
            <a:ext cx="6338160" cy="3138840"/>
          </a:xfrm>
          <a:prstGeom prst="rect">
            <a:avLst/>
          </a:prstGeom>
          <a:ln>
            <a:noFill/>
          </a:ln>
        </p:spPr>
      </p:pic>
      <p:pic>
        <p:nvPicPr>
          <p:cNvPr id="194" name="그림 4" descr=""/>
          <p:cNvPicPr/>
          <p:nvPr/>
        </p:nvPicPr>
        <p:blipFill>
          <a:blip r:embed="rId2"/>
          <a:stretch/>
        </p:blipFill>
        <p:spPr>
          <a:xfrm>
            <a:off x="7626960" y="2014200"/>
            <a:ext cx="3857040" cy="318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4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-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프로토타입 작성 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96" name="그림 2" descr=""/>
          <p:cNvPicPr/>
          <p:nvPr/>
        </p:nvPicPr>
        <p:blipFill>
          <a:blip r:embed="rId1"/>
          <a:stretch/>
        </p:blipFill>
        <p:spPr>
          <a:xfrm>
            <a:off x="1388880" y="1853640"/>
            <a:ext cx="3221280" cy="4271400"/>
          </a:xfrm>
          <a:prstGeom prst="rect">
            <a:avLst/>
          </a:prstGeom>
          <a:ln>
            <a:noFill/>
          </a:ln>
        </p:spPr>
      </p:pic>
      <p:pic>
        <p:nvPicPr>
          <p:cNvPr id="197" name="그림 5" descr=""/>
          <p:cNvPicPr/>
          <p:nvPr/>
        </p:nvPicPr>
        <p:blipFill>
          <a:blip r:embed="rId2"/>
          <a:stretch/>
        </p:blipFill>
        <p:spPr>
          <a:xfrm>
            <a:off x="5381640" y="2464560"/>
            <a:ext cx="5655240" cy="321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4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-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프로토타입 작성 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99" name="그림 7" descr=""/>
          <p:cNvPicPr/>
          <p:nvPr/>
        </p:nvPicPr>
        <p:blipFill>
          <a:blip r:embed="rId1"/>
          <a:stretch/>
        </p:blipFill>
        <p:spPr>
          <a:xfrm>
            <a:off x="2158920" y="2321280"/>
            <a:ext cx="7049520" cy="295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2" name="CustomShape 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4" name="Group 5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205" name="Line 6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6" name="Line 7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Line 8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8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0" name="내용 개체 틀 3" descr="스크린샷이(가) 표시된 사진&#10;&#10;자동 생성된 설명"/>
          <p:cNvPicPr/>
          <p:nvPr/>
        </p:nvPicPr>
        <p:blipFill>
          <a:blip r:embed="rId1">
            <a:alphaModFix amt="45000"/>
          </a:blip>
          <a:srcRect l="0" t="0" r="0" b="4245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11" name="CustomShape 1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TextShape 12"/>
          <p:cNvSpPr txBox="1"/>
          <p:nvPr/>
        </p:nvSpPr>
        <p:spPr>
          <a:xfrm>
            <a:off x="1769400" y="2091240"/>
            <a:ext cx="8652600" cy="246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디자인스프린트</a:t>
            </a:r>
            <a:r>
              <a:rPr b="0" lang="en-US" sz="6800" spc="-100" strike="noStrike" cap="all">
                <a:solidFill>
                  <a:srgbClr val="ffffff"/>
                </a:solidFill>
                <a:latin typeface="Sagona ExtraLight"/>
              </a:rPr>
              <a:t>5</a:t>
            </a: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일차 </a:t>
            </a:r>
            <a:endParaRPr b="0" lang="en-US" sz="6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13" name="CustomShape 1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  <a:alpha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Sagona Book"/>
              </a:rPr>
              <a:t>5</a:t>
            </a:r>
            <a:r>
              <a:rPr b="0" lang="ko-KR" sz="4400" spc="-1" strike="noStrike">
                <a:solidFill>
                  <a:srgbClr val="000000"/>
                </a:solidFill>
                <a:latin typeface="Sagona Book"/>
              </a:rPr>
              <a:t>주차</a:t>
            </a:r>
            <a:endParaRPr b="0" lang="en-US" sz="44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1241640" y="2487240"/>
            <a:ext cx="8081640" cy="2260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ko-KR" sz="3200" spc="-1" strike="noStrike">
                <a:latin typeface="맑은 고딕"/>
              </a:rPr>
              <a:t>동기 – 있으면좋겠다</a:t>
            </a:r>
            <a:endParaRPr b="0" lang="en-US" sz="3200" spc="-1" strike="noStrike">
              <a:latin typeface="맑은 고딕"/>
            </a:endParaRPr>
          </a:p>
          <a:p>
            <a:r>
              <a:rPr b="0" lang="ko-KR" sz="3200" spc="-1" strike="noStrike">
                <a:latin typeface="맑은 고딕"/>
              </a:rPr>
              <a:t>문제 – 구체적기능</a:t>
            </a:r>
            <a:endParaRPr b="0" lang="en-US" sz="3200" spc="-1" strike="noStrike">
              <a:latin typeface="맑은 고딕"/>
            </a:endParaRPr>
          </a:p>
          <a:p>
            <a:r>
              <a:rPr b="0" lang="ko-KR" sz="3200" spc="-1" strike="noStrike">
                <a:latin typeface="맑은 고딕"/>
              </a:rPr>
              <a:t>시장성 – 경쟁력</a:t>
            </a:r>
            <a:r>
              <a:rPr b="0" lang="en-US" sz="3200" spc="-1" strike="noStrike">
                <a:latin typeface="맑은 고딕"/>
              </a:rPr>
              <a:t>,</a:t>
            </a:r>
            <a:r>
              <a:rPr b="0" lang="ko-KR" sz="3200" spc="-1" strike="noStrike">
                <a:latin typeface="맑은 고딕"/>
              </a:rPr>
              <a:t>수요</a:t>
            </a:r>
            <a:endParaRPr b="0" lang="en-US" sz="3200" spc="-1" strike="noStrike">
              <a:latin typeface="맑은 고딕"/>
            </a:endParaRPr>
          </a:p>
          <a:p>
            <a:r>
              <a:rPr b="0" lang="ko-KR" sz="3200" spc="-1" strike="noStrike">
                <a:latin typeface="맑은 고딕"/>
              </a:rPr>
              <a:t>해결법</a:t>
            </a:r>
            <a:r>
              <a:rPr b="0" lang="en-US" sz="3200" spc="-1" strike="noStrike">
                <a:latin typeface="맑은 고딕"/>
              </a:rPr>
              <a:t>- </a:t>
            </a:r>
            <a:r>
              <a:rPr b="0" lang="ko-KR" sz="3200" spc="-1" strike="noStrike">
                <a:latin typeface="맑은 고딕"/>
              </a:rPr>
              <a:t>정보수집</a:t>
            </a:r>
            <a:r>
              <a:rPr b="0" lang="en-US" sz="3200" spc="-1" strike="noStrike">
                <a:latin typeface="맑은 고딕"/>
              </a:rPr>
              <a:t>,</a:t>
            </a:r>
            <a:r>
              <a:rPr b="0" lang="ko-KR" sz="3200" spc="-1" strike="noStrike">
                <a:latin typeface="맑은 고딕"/>
              </a:rPr>
              <a:t>법적문제</a:t>
            </a:r>
            <a:r>
              <a:rPr b="0" lang="en-US" sz="3200" spc="-1" strike="noStrike">
                <a:latin typeface="맑은 고딕"/>
              </a:rPr>
              <a:t>,</a:t>
            </a:r>
            <a:r>
              <a:rPr b="0" lang="ko-KR" sz="3200" spc="-1" strike="noStrike">
                <a:latin typeface="맑은 고딕"/>
              </a:rPr>
              <a:t>자원확보</a:t>
            </a:r>
            <a:r>
              <a:rPr b="0" lang="en-US" sz="3200" spc="-1" strike="noStrike">
                <a:latin typeface="맑은 고딕"/>
              </a:rPr>
              <a:t>,</a:t>
            </a:r>
            <a:r>
              <a:rPr b="0" lang="ko-KR" sz="3200" spc="-1" strike="noStrike">
                <a:latin typeface="맑은 고딕"/>
              </a:rPr>
              <a:t>구현툴</a:t>
            </a:r>
            <a:endParaRPr b="0" lang="en-US" sz="32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066680" y="57852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프로젝트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6680" y="2103120"/>
            <a:ext cx="10058040" cy="3849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182880" indent="-182520">
              <a:lnSpc>
                <a:spcPct val="120000"/>
              </a:lnSpc>
              <a:spcBef>
                <a:spcPts val="901"/>
              </a:spcBef>
              <a:buClr>
                <a:srgbClr val="262626"/>
              </a:buClr>
              <a:buFont typeface="Garamond"/>
              <a:buChar char="◦"/>
            </a:pPr>
            <a:r>
              <a:rPr b="0" lang="en-US" sz="2400" spc="-1" strike="noStrike">
                <a:solidFill>
                  <a:srgbClr val="000000"/>
                </a:solidFill>
                <a:latin typeface="Sagona Book"/>
              </a:rPr>
              <a:t>“</a:t>
            </a:r>
            <a:r>
              <a:rPr b="0" lang="ko-KR" sz="2400" spc="-1" strike="noStrike">
                <a:solidFill>
                  <a:srgbClr val="000000"/>
                </a:solidFill>
                <a:latin typeface="Sagona Book"/>
              </a:rPr>
              <a:t>지도”  웹</a:t>
            </a:r>
            <a:r>
              <a:rPr b="0" lang="en-US" sz="2400" spc="-1" strike="noStrike">
                <a:solidFill>
                  <a:srgbClr val="000000"/>
                </a:solidFill>
                <a:latin typeface="Sagona Book"/>
              </a:rPr>
              <a:t>//</a:t>
            </a:r>
            <a:r>
              <a:rPr b="0" lang="ko-KR" sz="2400" spc="-1" strike="noStrike">
                <a:solidFill>
                  <a:srgbClr val="000000"/>
                </a:solidFill>
                <a:latin typeface="Sagona Book"/>
              </a:rPr>
              <a:t>앱을 디자인스프린트 과정을 통해서 사용자 입장에서 개선할 수 있는 방안을 찾는다</a:t>
            </a:r>
            <a:r>
              <a:rPr b="0" lang="en-US" sz="2400" spc="-1" strike="noStrike">
                <a:solidFill>
                  <a:srgbClr val="000000"/>
                </a:solidFill>
                <a:latin typeface="Sagona Book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en-US" sz="2400" spc="-1" strike="noStrike">
              <a:solidFill>
                <a:srgbClr val="000000"/>
              </a:solidFill>
              <a:latin typeface="Sagona Book"/>
            </a:endParaRPr>
          </a:p>
          <a:p>
            <a:pPr>
              <a:lnSpc>
                <a:spcPct val="120000"/>
              </a:lnSpc>
              <a:spcBef>
                <a:spcPts val="901"/>
              </a:spcBef>
            </a:pPr>
            <a:endParaRPr b="0" lang="en-US" sz="2400" spc="-1" strike="noStrike">
              <a:solidFill>
                <a:srgbClr val="000000"/>
              </a:solidFill>
              <a:latin typeface="Sagona Book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5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-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설문조사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217" name="내용 개체 틀 3" descr=""/>
          <p:cNvPicPr/>
          <p:nvPr/>
        </p:nvPicPr>
        <p:blipFill>
          <a:blip r:embed="rId1"/>
          <a:stretch/>
        </p:blipFill>
        <p:spPr>
          <a:xfrm>
            <a:off x="4124880" y="2103480"/>
            <a:ext cx="3942360" cy="38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5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-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설문조사결과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219" name="내용 개체 틀 3" descr=""/>
          <p:cNvPicPr/>
          <p:nvPr/>
        </p:nvPicPr>
        <p:blipFill>
          <a:blip r:embed="rId1"/>
          <a:stretch/>
        </p:blipFill>
        <p:spPr>
          <a:xfrm>
            <a:off x="4124880" y="2103480"/>
            <a:ext cx="3942360" cy="38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 설문조사결과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221" name="그림 5" descr=""/>
          <p:cNvPicPr/>
          <p:nvPr/>
        </p:nvPicPr>
        <p:blipFill>
          <a:blip r:embed="rId1"/>
          <a:stretch/>
        </p:blipFill>
        <p:spPr>
          <a:xfrm>
            <a:off x="2756880" y="1752840"/>
            <a:ext cx="5547600" cy="434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 후기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4060579814"/>
              </p:ext>
            </p:extLst>
          </p:nvPr>
        </p:nvGraphicFramePr>
        <p:xfrm>
          <a:off x="380880" y="2269080"/>
          <a:ext cx="6121080" cy="3204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23" name="CustomShape 2"/>
          <p:cNvSpPr/>
          <p:nvPr/>
        </p:nvSpPr>
        <p:spPr>
          <a:xfrm>
            <a:off x="6502320" y="1174680"/>
            <a:ext cx="2222280" cy="883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700" spc="-1" strike="noStrike">
                <a:solidFill>
                  <a:srgbClr val="000000"/>
                </a:solidFill>
                <a:latin typeface="Sagona Book"/>
              </a:rPr>
              <a:t>👍</a:t>
            </a:r>
            <a:endParaRPr b="0" lang="en-US" sz="28700" spc="-1" strike="noStrike">
              <a:latin typeface="맑은 고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2" name="CustomShape 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4" name="Group 5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115" name="Line 6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" name="Line 7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Line 8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CustomShap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그림 3" descr="지도이(가) 표시된 사진&#10;&#10;자동 생성된 설명"/>
          <p:cNvPicPr/>
          <p:nvPr/>
        </p:nvPicPr>
        <p:blipFill>
          <a:blip r:embed="rId1">
            <a:alphaModFix amt="45000"/>
          </a:blip>
          <a:srcRect l="0" t="0" r="0" b="1818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21" name="CustomShape 1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" name="TextShape 12"/>
          <p:cNvSpPr txBox="1"/>
          <p:nvPr/>
        </p:nvSpPr>
        <p:spPr>
          <a:xfrm>
            <a:off x="1769400" y="2091240"/>
            <a:ext cx="8652600" cy="246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디자인 스프린트 </a:t>
            </a:r>
            <a:r>
              <a:rPr b="0" lang="en-US" sz="6800" spc="-100" strike="noStrike" cap="all">
                <a:solidFill>
                  <a:srgbClr val="ffffff"/>
                </a:solidFill>
                <a:latin typeface="Sagona ExtraLight"/>
              </a:rPr>
              <a:t>1</a:t>
            </a: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일차 </a:t>
            </a:r>
            <a:r>
              <a:rPr b="0" lang="en-US" sz="6800" spc="-100" strike="noStrike" cap="all">
                <a:solidFill>
                  <a:srgbClr val="ffffff"/>
                </a:solidFill>
                <a:latin typeface="Sagona ExtraLight"/>
              </a:rPr>
              <a:t>MAP</a:t>
            </a:r>
            <a:endParaRPr b="0" lang="en-US" sz="6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23" name="CustomShape 1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  <a:alpha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 스프린트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1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MAP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25" name="그림 26" descr=""/>
          <p:cNvPicPr/>
          <p:nvPr/>
        </p:nvPicPr>
        <p:blipFill>
          <a:blip r:embed="rId1"/>
          <a:stretch/>
        </p:blipFill>
        <p:spPr>
          <a:xfrm>
            <a:off x="649440" y="2762280"/>
            <a:ext cx="3201840" cy="2081160"/>
          </a:xfrm>
          <a:prstGeom prst="rect">
            <a:avLst/>
          </a:prstGeom>
          <a:ln>
            <a:noFill/>
          </a:ln>
        </p:spPr>
      </p:pic>
      <p:pic>
        <p:nvPicPr>
          <p:cNvPr id="126" name="그림 28" descr=""/>
          <p:cNvPicPr/>
          <p:nvPr/>
        </p:nvPicPr>
        <p:blipFill>
          <a:blip r:embed="rId2"/>
          <a:stretch/>
        </p:blipFill>
        <p:spPr>
          <a:xfrm>
            <a:off x="4487400" y="2930400"/>
            <a:ext cx="3216960" cy="1744920"/>
          </a:xfrm>
          <a:prstGeom prst="rect">
            <a:avLst/>
          </a:prstGeom>
          <a:ln>
            <a:noFill/>
          </a:ln>
        </p:spPr>
      </p:pic>
      <p:pic>
        <p:nvPicPr>
          <p:cNvPr id="127" name="그림 30" descr=""/>
          <p:cNvPicPr/>
          <p:nvPr/>
        </p:nvPicPr>
        <p:blipFill>
          <a:blip r:embed="rId3"/>
          <a:stretch/>
        </p:blipFill>
        <p:spPr>
          <a:xfrm>
            <a:off x="8340480" y="2918520"/>
            <a:ext cx="3201480" cy="176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 스프린트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1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MAP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29" name="그림 3" descr=""/>
          <p:cNvPicPr/>
          <p:nvPr/>
        </p:nvPicPr>
        <p:blipFill>
          <a:blip r:embed="rId1"/>
          <a:stretch/>
        </p:blipFill>
        <p:spPr>
          <a:xfrm>
            <a:off x="2968560" y="2206800"/>
            <a:ext cx="5741640" cy="356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 스프린트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1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HMW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31" name="그림 2" descr=""/>
          <p:cNvPicPr/>
          <p:nvPr/>
        </p:nvPicPr>
        <p:blipFill>
          <a:blip r:embed="rId1"/>
          <a:stretch/>
        </p:blipFill>
        <p:spPr>
          <a:xfrm>
            <a:off x="623520" y="2845440"/>
            <a:ext cx="3402360" cy="2109600"/>
          </a:xfrm>
          <a:prstGeom prst="rect">
            <a:avLst/>
          </a:prstGeom>
          <a:ln>
            <a:noFill/>
          </a:ln>
        </p:spPr>
      </p:pic>
      <p:pic>
        <p:nvPicPr>
          <p:cNvPr id="132" name="그림 6" descr=""/>
          <p:cNvPicPr/>
          <p:nvPr/>
        </p:nvPicPr>
        <p:blipFill>
          <a:blip r:embed="rId2"/>
          <a:stretch/>
        </p:blipFill>
        <p:spPr>
          <a:xfrm>
            <a:off x="4389840" y="2845440"/>
            <a:ext cx="3589560" cy="2109600"/>
          </a:xfrm>
          <a:prstGeom prst="rect">
            <a:avLst/>
          </a:prstGeom>
          <a:ln>
            <a:noFill/>
          </a:ln>
        </p:spPr>
      </p:pic>
      <p:pic>
        <p:nvPicPr>
          <p:cNvPr id="133" name="그림 7" descr=""/>
          <p:cNvPicPr/>
          <p:nvPr/>
        </p:nvPicPr>
        <p:blipFill>
          <a:blip r:embed="rId3"/>
          <a:stretch/>
        </p:blipFill>
        <p:spPr>
          <a:xfrm>
            <a:off x="8343360" y="2801160"/>
            <a:ext cx="3168360" cy="2153880"/>
          </a:xfrm>
          <a:prstGeom prst="rect">
            <a:avLst/>
          </a:prstGeom>
          <a:ln>
            <a:noFill/>
          </a:ln>
        </p:spPr>
      </p:pic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056024840"/>
              </p:ext>
            </p:extLst>
          </p:nvPr>
        </p:nvGraphicFramePr>
        <p:xfrm>
          <a:off x="8977680" y="5100480"/>
          <a:ext cx="2357640" cy="128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 스프린트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1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HMW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35" name="그림 5" descr=""/>
          <p:cNvPicPr/>
          <p:nvPr/>
        </p:nvPicPr>
        <p:blipFill>
          <a:blip r:embed="rId1"/>
          <a:stretch/>
        </p:blipFill>
        <p:spPr>
          <a:xfrm>
            <a:off x="2299680" y="2014200"/>
            <a:ext cx="7592040" cy="376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2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solidFill>
            <a:schemeClr val="bg1"/>
          </a:solidFill>
          <a:ln w="6480">
            <a:noFill/>
          </a:ln>
          <a:effectLst>
            <a:outerShdw algn="ctr" blurRad="50800" rotWithShape="0">
              <a:srgbClr val="000000">
                <a:alpha val="66000"/>
              </a:srgbClr>
            </a:outerShdw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CustomShape 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6480">
            <a:solidFill>
              <a:schemeClr val="tx1">
                <a:lumMod val="75000"/>
                <a:lumOff val="2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4"/>
          <p:cNvSpPr/>
          <p:nvPr/>
        </p:nvSpPr>
        <p:spPr>
          <a:xfrm>
            <a:off x="5135760" y="1267560"/>
            <a:ext cx="1919880" cy="731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0" name="Group 5"/>
          <p:cNvGrpSpPr/>
          <p:nvPr/>
        </p:nvGrpSpPr>
        <p:grpSpPr>
          <a:xfrm>
            <a:off x="5249880" y="1267560"/>
            <a:ext cx="1691640" cy="615960"/>
            <a:chOff x="5249880" y="1267560"/>
            <a:chExt cx="1691640" cy="615960"/>
          </a:xfrm>
        </p:grpSpPr>
        <p:sp>
          <p:nvSpPr>
            <p:cNvPr id="141" name="Line 6"/>
            <p:cNvSpPr/>
            <p:nvPr/>
          </p:nvSpPr>
          <p:spPr>
            <a:xfrm>
              <a:off x="524988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" name="Line 7"/>
            <p:cNvSpPr/>
            <p:nvPr/>
          </p:nvSpPr>
          <p:spPr>
            <a:xfrm>
              <a:off x="6941520" y="1267560"/>
              <a:ext cx="0" cy="61272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" name="Line 8"/>
            <p:cNvSpPr/>
            <p:nvPr/>
          </p:nvSpPr>
          <p:spPr>
            <a:xfrm>
              <a:off x="5249880" y="1883520"/>
              <a:ext cx="1691640" cy="0"/>
            </a:xfrm>
            <a:prstGeom prst="line">
              <a:avLst/>
            </a:prstGeom>
            <a:ln>
              <a:solidFill>
                <a:srgbClr val="ffffff"/>
              </a:solidFill>
              <a:miter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" name="CustomShap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6" name="그림 3" descr=""/>
          <p:cNvPicPr/>
          <p:nvPr/>
        </p:nvPicPr>
        <p:blipFill>
          <a:blip r:embed="rId1">
            <a:alphaModFix amt="45000"/>
          </a:blip>
          <a:srcRect l="0" t="0" r="10666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7" name="CustomShape 11"/>
          <p:cNvSpPr/>
          <p:nvPr/>
        </p:nvSpPr>
        <p:spPr>
          <a:xfrm>
            <a:off x="1307880" y="1267560"/>
            <a:ext cx="9576000" cy="430776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</a:schemeClr>
            </a:solidFill>
            <a:miter/>
          </a:ln>
          <a:effectLst>
            <a:softEdge rad="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8" name="TextShape 12"/>
          <p:cNvSpPr txBox="1"/>
          <p:nvPr/>
        </p:nvSpPr>
        <p:spPr>
          <a:xfrm>
            <a:off x="1769400" y="2091240"/>
            <a:ext cx="8652600" cy="2461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83000"/>
              </a:lnSpc>
            </a:pP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디자인스프린트 </a:t>
            </a:r>
            <a:r>
              <a:rPr b="0" lang="en-US" sz="6800" spc="-100" strike="noStrike" cap="all">
                <a:solidFill>
                  <a:srgbClr val="ffffff"/>
                </a:solidFill>
                <a:latin typeface="Sagona ExtraLight"/>
              </a:rPr>
              <a:t>2</a:t>
            </a:r>
            <a:r>
              <a:rPr b="0" lang="ko-KR" sz="6800" spc="-100" strike="noStrike" cap="all">
                <a:solidFill>
                  <a:srgbClr val="ffffff"/>
                </a:solidFill>
                <a:latin typeface="Sagona ExtraLight"/>
              </a:rPr>
              <a:t>일차</a:t>
            </a:r>
            <a:endParaRPr b="0" lang="en-US" sz="6800" spc="-1" strike="noStrike">
              <a:solidFill>
                <a:srgbClr val="000000"/>
              </a:solidFill>
              <a:latin typeface="Sagona Book"/>
            </a:endParaRPr>
          </a:p>
        </p:txBody>
      </p:sp>
      <p:sp>
        <p:nvSpPr>
          <p:cNvPr id="149" name="CustomShape 13"/>
          <p:cNvSpPr/>
          <p:nvPr/>
        </p:nvSpPr>
        <p:spPr>
          <a:xfrm>
            <a:off x="1447920" y="1411560"/>
            <a:ext cx="9295920" cy="4034520"/>
          </a:xfrm>
          <a:prstGeom prst="rect">
            <a:avLst/>
          </a:prstGeom>
          <a:noFill/>
          <a:ln cap="sq" w="9360">
            <a:solidFill>
              <a:schemeClr val="tx1">
                <a:lumMod val="75000"/>
                <a:lumOff val="25000"/>
                <a:alpha val="80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066680" y="642600"/>
            <a:ext cx="10058040" cy="13712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디자인스프린트 </a:t>
            </a:r>
            <a:r>
              <a:rPr b="0" lang="en-US" sz="3600" spc="-1" strike="noStrike">
                <a:solidFill>
                  <a:srgbClr val="262626"/>
                </a:solidFill>
                <a:latin typeface="Sagona ExtraLight"/>
              </a:rPr>
              <a:t>2</a:t>
            </a:r>
            <a:r>
              <a:rPr b="0" lang="ko-KR" sz="3600" spc="-1" strike="noStrike">
                <a:solidFill>
                  <a:srgbClr val="262626"/>
                </a:solidFill>
                <a:latin typeface="Sagona ExtraLight"/>
              </a:rPr>
              <a:t>일차 – 라이트닝데모</a:t>
            </a:r>
            <a:endParaRPr b="0" lang="en-US" sz="3600" spc="-1" strike="noStrike">
              <a:solidFill>
                <a:srgbClr val="000000"/>
              </a:solidFill>
              <a:latin typeface="Sagona Book"/>
            </a:endParaRPr>
          </a:p>
        </p:txBody>
      </p:sp>
      <p:pic>
        <p:nvPicPr>
          <p:cNvPr id="151" name="그림 3" descr=""/>
          <p:cNvPicPr/>
          <p:nvPr/>
        </p:nvPicPr>
        <p:blipFill>
          <a:blip r:embed="rId1"/>
          <a:stretch/>
        </p:blipFill>
        <p:spPr>
          <a:xfrm>
            <a:off x="737640" y="2509560"/>
            <a:ext cx="5731200" cy="287748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983637370"/>
              </p:ext>
            </p:extLst>
          </p:nvPr>
        </p:nvGraphicFramePr>
        <p:xfrm>
          <a:off x="6820560" y="3473640"/>
          <a:ext cx="4633200" cy="949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b41"/>
      </a:dk2>
      <a:lt2>
        <a:srgbClr val="e5e8e2"/>
      </a:lt2>
      <a:accent1>
        <a:srgbClr val="8238de"/>
      </a:accent1>
      <a:accent2>
        <a:srgbClr val="5853d7"/>
      </a:accent2>
      <a:accent3>
        <a:srgbClr val="3374dd"/>
      </a:accent3>
      <a:accent4>
        <a:srgbClr val="21aacb"/>
      </a:accent4>
      <a:accent5>
        <a:srgbClr val="2ab697"/>
      </a:accent5>
      <a:accent6>
        <a:srgbClr val="1ebc58"/>
      </a:accent6>
      <a:hlink>
        <a:srgbClr val="648f2f"/>
      </a:hlink>
      <a:folHlink>
        <a:srgbClr val="8282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3b41"/>
      </a:dk2>
      <a:lt2>
        <a:srgbClr val="e5e8e2"/>
      </a:lt2>
      <a:accent1>
        <a:srgbClr val="8238de"/>
      </a:accent1>
      <a:accent2>
        <a:srgbClr val="5853d7"/>
      </a:accent2>
      <a:accent3>
        <a:srgbClr val="3374dd"/>
      </a:accent3>
      <a:accent4>
        <a:srgbClr val="21aacb"/>
      </a:accent4>
      <a:accent5>
        <a:srgbClr val="2ab697"/>
      </a:accent5>
      <a:accent6>
        <a:srgbClr val="1ebc58"/>
      </a:accent6>
      <a:hlink>
        <a:srgbClr val="648f2f"/>
      </a:hlink>
      <a:folHlink>
        <a:srgbClr val="8282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LibreOffice/6.4.2.2$Windows_X86_64 LibreOffice_project/4e471d8c02c9c90f512f7f9ead8875b57fcb1ec3</Application>
  <Words>144</Words>
  <Paragraphs>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2020-04-10T05:35:53Z</dcterms:created>
  <dc:creator>김재현</dc:creator>
  <dc:description/>
  <dc:language>ko-KR</dc:language>
  <cp:lastModifiedBy/>
  <dcterms:modified xsi:type="dcterms:W3CDTF">2020-04-11T19:14:58Z</dcterms:modified>
  <cp:revision>2</cp:revision>
  <dc:subject/>
  <dc:title>AOSP 지도 개선 최종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